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64" r:id="rId7"/>
    <p:sldId id="263" r:id="rId8"/>
    <p:sldId id="262" r:id="rId9"/>
    <p:sldId id="261" r:id="rId10"/>
    <p:sldId id="267" r:id="rId11"/>
    <p:sldId id="268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C91"/>
    <a:srgbClr val="123F93"/>
    <a:srgbClr val="FFFFFF"/>
    <a:srgbClr val="054F64"/>
    <a:srgbClr val="644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9F3-D18E-48EA-9E19-4985AC276D27}" type="datetimeFigureOut">
              <a:rPr lang="tr-TR" smtClean="0"/>
              <a:t>26.05.2022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4865-DE5F-4CC7-AC0D-D0DBAB9DB6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35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9F3-D18E-48EA-9E19-4985AC276D27}" type="datetimeFigureOut">
              <a:rPr lang="tr-TR" smtClean="0"/>
              <a:t>26.05.2022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4865-DE5F-4CC7-AC0D-D0DBAB9DB6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68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9F3-D18E-48EA-9E19-4985AC276D27}" type="datetimeFigureOut">
              <a:rPr lang="tr-TR" smtClean="0"/>
              <a:t>26.05.2022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4865-DE5F-4CC7-AC0D-D0DBAB9DB6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269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9F3-D18E-48EA-9E19-4985AC276D27}" type="datetimeFigureOut">
              <a:rPr lang="tr-TR" smtClean="0"/>
              <a:t>26.05.2022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4865-DE5F-4CC7-AC0D-D0DBAB9DB6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9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9F3-D18E-48EA-9E19-4985AC276D27}" type="datetimeFigureOut">
              <a:rPr lang="tr-TR" smtClean="0"/>
              <a:t>26.05.2022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4865-DE5F-4CC7-AC0D-D0DBAB9DB6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779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9F3-D18E-48EA-9E19-4985AC276D27}" type="datetimeFigureOut">
              <a:rPr lang="tr-TR" smtClean="0"/>
              <a:t>26.05.2022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4865-DE5F-4CC7-AC0D-D0DBAB9DB6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24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9F3-D18E-48EA-9E19-4985AC276D27}" type="datetimeFigureOut">
              <a:rPr lang="tr-TR" smtClean="0"/>
              <a:t>26.05.2022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4865-DE5F-4CC7-AC0D-D0DBAB9DB6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370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9F3-D18E-48EA-9E19-4985AC276D27}" type="datetimeFigureOut">
              <a:rPr lang="tr-TR" smtClean="0"/>
              <a:t>26.05.2022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4865-DE5F-4CC7-AC0D-D0DBAB9DB6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65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9F3-D18E-48EA-9E19-4985AC276D27}" type="datetimeFigureOut">
              <a:rPr lang="tr-TR" smtClean="0"/>
              <a:t>26.05.2022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4865-DE5F-4CC7-AC0D-D0DBAB9DB6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2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9F3-D18E-48EA-9E19-4985AC276D27}" type="datetimeFigureOut">
              <a:rPr lang="tr-TR" smtClean="0"/>
              <a:t>26.05.2022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4865-DE5F-4CC7-AC0D-D0DBAB9DB6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63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9F3-D18E-48EA-9E19-4985AC276D27}" type="datetimeFigureOut">
              <a:rPr lang="tr-TR" smtClean="0"/>
              <a:t>26.05.2022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D4865-DE5F-4CC7-AC0D-D0DBAB9DB6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567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B19F3-D18E-48EA-9E19-4985AC276D27}" type="datetimeFigureOut">
              <a:rPr lang="tr-TR" smtClean="0"/>
              <a:t>26.05.2022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D4865-DE5F-4CC7-AC0D-D0DBAB9DB6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54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123F93"/>
                </a:solidFill>
              </a:rPr>
              <a:t>DERS PLAN DEĞİŞİKLİKLERİ TABLOSU HAZIRLAMA KILAVUZU</a:t>
            </a:r>
            <a:endParaRPr lang="tr-TR" b="1" dirty="0">
              <a:solidFill>
                <a:srgbClr val="123F93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62" y="3428999"/>
            <a:ext cx="3087199" cy="308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0E3C91"/>
                </a:solidFill>
              </a:rPr>
              <a:t>Örneklerle Değişikliklerin Sütunlara İşlenmesi</a:t>
            </a:r>
            <a:endParaRPr lang="tr-TR" sz="3600" b="1" dirty="0">
              <a:solidFill>
                <a:srgbClr val="0E3C9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38200" y="1345457"/>
            <a:ext cx="112770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8- Dersin Kodu/Adı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Değişmesi  ( </a:t>
            </a:r>
            <a:r>
              <a:rPr lang="tr-TR" sz="1400" b="1" dirty="0" smtClean="0"/>
              <a:t>Dersin kodu/adı değişti ise «dersin kodu/adı değişti» sütunu </a:t>
            </a:r>
            <a:r>
              <a:rPr lang="tr-TR" sz="1400" b="1" dirty="0"/>
              <a:t>işaretlenir, açıklama </a:t>
            </a:r>
            <a:r>
              <a:rPr lang="tr-TR" sz="1400" b="1" dirty="0" smtClean="0"/>
              <a:t>kısmında yapılan değişiklik</a:t>
            </a:r>
          </a:p>
          <a:p>
            <a:r>
              <a:rPr lang="tr-TR" sz="1400" b="1" dirty="0" smtClean="0"/>
              <a:t> belirtilir</a:t>
            </a:r>
            <a:r>
              <a:rPr lang="tr-TR" sz="1400" b="1" dirty="0"/>
              <a:t>, </a:t>
            </a:r>
            <a:r>
              <a:rPr lang="tr-TR" sz="1400" b="1" dirty="0" smtClean="0"/>
              <a:t>revize ders </a:t>
            </a:r>
            <a:r>
              <a:rPr lang="tr-TR" sz="1400" b="1" dirty="0" smtClean="0">
                <a:solidFill>
                  <a:srgbClr val="FF0000"/>
                </a:solidFill>
              </a:rPr>
              <a:t>yeni</a:t>
            </a:r>
            <a:r>
              <a:rPr lang="tr-TR" sz="1400" b="1" dirty="0" smtClean="0"/>
              <a:t> </a:t>
            </a:r>
            <a:r>
              <a:rPr lang="tr-TR" sz="1400" b="1" dirty="0"/>
              <a:t>ders planı sütunlarında ilgili </a:t>
            </a:r>
            <a:r>
              <a:rPr lang="tr-TR" sz="1400" b="1" dirty="0" smtClean="0"/>
              <a:t>yarıyıla eklenir.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) </a:t>
            </a:r>
          </a:p>
          <a:p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22" y="2589807"/>
            <a:ext cx="11586356" cy="362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60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0E3C91"/>
                </a:solidFill>
              </a:rPr>
              <a:t>Örneklerle Değişikliklerin Sütunlara İşlenmesi</a:t>
            </a:r>
            <a:endParaRPr lang="tr-TR" sz="3600" b="1" dirty="0">
              <a:solidFill>
                <a:srgbClr val="0E3C9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38200" y="1397950"/>
            <a:ext cx="109608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smtClean="0">
                <a:solidFill>
                  <a:schemeClr val="accent6">
                    <a:lumMod val="75000"/>
                  </a:schemeClr>
                </a:solidFill>
              </a:rPr>
              <a:t>9-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Dersin T+U/AKTS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Değişmesi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tr-TR" sz="1400" b="1" dirty="0" smtClean="0"/>
              <a:t>Dersin T+U/AKTS değişti </a:t>
            </a:r>
            <a:r>
              <a:rPr lang="tr-TR" sz="1400" b="1" dirty="0"/>
              <a:t>ise </a:t>
            </a:r>
            <a:r>
              <a:rPr lang="tr-TR" sz="1400" b="1" dirty="0" smtClean="0"/>
              <a:t>«T+U/AKTS değişti» </a:t>
            </a:r>
            <a:r>
              <a:rPr lang="tr-TR" sz="1400" b="1" dirty="0"/>
              <a:t>sütunu işaretlenir, açıklama </a:t>
            </a:r>
            <a:r>
              <a:rPr lang="tr-TR" sz="1400" b="1" dirty="0" smtClean="0"/>
              <a:t>kısmında </a:t>
            </a:r>
            <a:r>
              <a:rPr lang="tr-TR" sz="1400" b="1" dirty="0"/>
              <a:t>yapılan değişiklik </a:t>
            </a:r>
            <a:endParaRPr lang="tr-TR" sz="1400" b="1" dirty="0" smtClean="0"/>
          </a:p>
          <a:p>
            <a:r>
              <a:rPr lang="tr-TR" sz="1400" b="1" dirty="0" smtClean="0"/>
              <a:t>belirtilir</a:t>
            </a:r>
            <a:r>
              <a:rPr lang="tr-TR" sz="1400" b="1" dirty="0"/>
              <a:t>, revize ders </a:t>
            </a:r>
            <a:r>
              <a:rPr lang="tr-TR" sz="1400" b="1" dirty="0">
                <a:solidFill>
                  <a:srgbClr val="FF0000"/>
                </a:solidFill>
              </a:rPr>
              <a:t>yeni</a:t>
            </a:r>
            <a:r>
              <a:rPr lang="tr-TR" sz="1400" b="1" dirty="0"/>
              <a:t> ders planı sütunlarında ilgili yarıyıla eklenir.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) </a:t>
            </a:r>
          </a:p>
          <a:p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5" y="2321280"/>
            <a:ext cx="11491793" cy="38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0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25380"/>
            <a:ext cx="12172781" cy="3575320"/>
          </a:xfrm>
          <a:prstGeom prst="rect">
            <a:avLst/>
          </a:prstGeom>
        </p:spPr>
      </p:pic>
      <p:cxnSp>
        <p:nvCxnSpPr>
          <p:cNvPr id="6" name="Düz Ok Bağlayıcısı 5"/>
          <p:cNvCxnSpPr/>
          <p:nvPr/>
        </p:nvCxnSpPr>
        <p:spPr>
          <a:xfrm flipH="1">
            <a:off x="1529862" y="1210846"/>
            <a:ext cx="729761" cy="7090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>
            <a:off x="9812215" y="1229676"/>
            <a:ext cx="615461" cy="6713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808893" y="736007"/>
            <a:ext cx="498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Değişiklikler yapılmadan önceki ders planı bu alana yazılır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6342129" y="736007"/>
            <a:ext cx="5849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Değişiklikler yapıldıktan sonraki güncel ders planı ise bu alana yazılır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4002671" y="6110603"/>
            <a:ext cx="344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Yapılan değişiklikler bu alanda gösterilir.</a:t>
            </a:r>
            <a:endParaRPr lang="tr-TR" dirty="0"/>
          </a:p>
        </p:txBody>
      </p:sp>
      <p:cxnSp>
        <p:nvCxnSpPr>
          <p:cNvPr id="15" name="Düz Ok Bağlayıcısı 14"/>
          <p:cNvCxnSpPr/>
          <p:nvPr/>
        </p:nvCxnSpPr>
        <p:spPr>
          <a:xfrm>
            <a:off x="5627077" y="5706207"/>
            <a:ext cx="2932" cy="451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8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0E3C91"/>
                </a:solidFill>
              </a:rPr>
              <a:t>Örneklerle Değişikliklerin Sütunlara İşlenmesi</a:t>
            </a:r>
            <a:endParaRPr lang="tr-TR" sz="3600" b="1" dirty="0">
              <a:solidFill>
                <a:srgbClr val="0E3C9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b="1" dirty="0" smtClean="0">
                <a:solidFill>
                  <a:schemeClr val="accent6">
                    <a:lumMod val="75000"/>
                  </a:schemeClr>
                </a:solidFill>
              </a:rPr>
              <a:t>1- Derslerin Birleşmesi (</a:t>
            </a:r>
            <a:r>
              <a:rPr lang="tr-TR" sz="1400" b="1" dirty="0" smtClean="0"/>
              <a:t>Birleşen dersler için «birleşti» sütunu işaretlenir;  ders hangi yarıyıla gitti ise                                                              o yarıyılın </a:t>
            </a:r>
            <a:r>
              <a:rPr lang="tr-TR" sz="1400" b="1" dirty="0" smtClean="0">
                <a:solidFill>
                  <a:srgbClr val="FF0000"/>
                </a:solidFill>
              </a:rPr>
              <a:t>yeni</a:t>
            </a:r>
            <a:r>
              <a:rPr lang="tr-TR" sz="1400" b="1" dirty="0" smtClean="0"/>
              <a:t> ders planına eklenir.</a:t>
            </a:r>
            <a:r>
              <a:rPr lang="tr-TR" sz="1800" b="1" dirty="0" smtClean="0"/>
              <a:t> </a:t>
            </a:r>
            <a:r>
              <a:rPr lang="tr-TR" sz="18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endParaRPr lang="tr-T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879" y="114300"/>
            <a:ext cx="1955921" cy="19536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2" y="2441842"/>
            <a:ext cx="10905722" cy="432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2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0E3C91"/>
                </a:solidFill>
              </a:rPr>
              <a:t>Örneklerle Değişikliklerin Sütunlara İşlenmesi</a:t>
            </a:r>
            <a:endParaRPr lang="tr-TR" sz="3600" b="1" dirty="0">
              <a:solidFill>
                <a:srgbClr val="0E3C9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11468" y="1384720"/>
            <a:ext cx="9523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2- Yarıyılın Değişmesi (</a:t>
            </a:r>
            <a:r>
              <a:rPr lang="tr-TR" sz="1400" b="1" dirty="0" smtClean="0"/>
              <a:t>Yarıyılı değişen ders için «yarıyıl değişti» sütunu işaretlenir, hangi yarıyıla geçti ise o yılın </a:t>
            </a:r>
            <a:r>
              <a:rPr lang="tr-TR" sz="1400" b="1" dirty="0" smtClean="0">
                <a:solidFill>
                  <a:srgbClr val="FF0000"/>
                </a:solidFill>
              </a:rPr>
              <a:t>yeni </a:t>
            </a:r>
            <a:r>
              <a:rPr lang="tr-TR" sz="1400" b="1" dirty="0" smtClean="0"/>
              <a:t>ders planına eklenir.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tr-T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b="1" dirty="0" smtClean="0"/>
              <a:t>       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8" y="2168012"/>
            <a:ext cx="10964008" cy="453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0E3C91"/>
                </a:solidFill>
              </a:rPr>
              <a:t>Örneklerle Değişikliklerin Sütunlara İşlenmesi</a:t>
            </a:r>
            <a:endParaRPr lang="tr-TR" sz="3600" b="1" dirty="0">
              <a:solidFill>
                <a:srgbClr val="0E3C9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23609" y="1321356"/>
            <a:ext cx="109886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3- Yeni Ders Eklenmesi (</a:t>
            </a:r>
            <a:r>
              <a:rPr lang="tr-TR" sz="1400" b="1" dirty="0" smtClean="0"/>
              <a:t>Yeni eklenen ders için «yeni» sütunu işaretlenir, hangi yarıyıla eklendi ise o yılın </a:t>
            </a:r>
            <a:r>
              <a:rPr lang="tr-TR" sz="1400" b="1" dirty="0" smtClean="0">
                <a:solidFill>
                  <a:srgbClr val="FF0000"/>
                </a:solidFill>
              </a:rPr>
              <a:t>yeni </a:t>
            </a:r>
            <a:r>
              <a:rPr lang="tr-TR" sz="1400" b="1" dirty="0" smtClean="0"/>
              <a:t>ders planına eklenir. Eski </a:t>
            </a:r>
            <a:r>
              <a:rPr lang="tr-TR" sz="1400" b="1" dirty="0"/>
              <a:t>plan </a:t>
            </a:r>
            <a:endParaRPr lang="tr-TR" sz="1400" b="1" dirty="0" smtClean="0"/>
          </a:p>
          <a:p>
            <a:r>
              <a:rPr lang="tr-TR" sz="1400" b="1" dirty="0" smtClean="0"/>
              <a:t>kısmı boş bırakılır.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7" y="2646919"/>
            <a:ext cx="11801987" cy="341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1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0E3C91"/>
                </a:solidFill>
              </a:rPr>
              <a:t>Örneklerle Değişikliklerin Sütunlara İşlenmesi</a:t>
            </a:r>
            <a:endParaRPr lang="tr-TR" sz="3600" b="1" dirty="0">
              <a:solidFill>
                <a:srgbClr val="0E3C9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838200" y="1397950"/>
            <a:ext cx="1123410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4- Dersin Zorunlu İken Seçimli Olması (</a:t>
            </a:r>
            <a:r>
              <a:rPr lang="tr-TR" sz="1400" b="1" dirty="0"/>
              <a:t> </a:t>
            </a:r>
            <a:r>
              <a:rPr lang="tr-TR" sz="1400" b="1" dirty="0" smtClean="0"/>
              <a:t>Dersin zorunlu iken seçmeli olması durumunda «zorunlu iken seçmeli» </a:t>
            </a:r>
            <a:r>
              <a:rPr lang="tr-TR" sz="1400" b="1" dirty="0"/>
              <a:t>sütunu işaretlenir, </a:t>
            </a:r>
            <a:endParaRPr lang="tr-TR" sz="1400" b="1" dirty="0" smtClean="0"/>
          </a:p>
          <a:p>
            <a:r>
              <a:rPr lang="tr-TR" sz="1400" b="1" dirty="0" smtClean="0"/>
              <a:t>aynı yarıyılın seçimlik ders planına geldi ise seçimlik </a:t>
            </a:r>
            <a:r>
              <a:rPr lang="tr-TR" sz="1400" b="1" dirty="0" smtClean="0">
                <a:solidFill>
                  <a:srgbClr val="FF0000"/>
                </a:solidFill>
              </a:rPr>
              <a:t>yeni</a:t>
            </a:r>
            <a:r>
              <a:rPr lang="tr-TR" sz="1400" b="1" dirty="0" smtClean="0"/>
              <a:t> ders planına eklenir; farklı yarıyılın seçimlik ders planına gitti ise açıklama kısmında belirtilir</a:t>
            </a:r>
          </a:p>
          <a:p>
            <a:r>
              <a:rPr lang="tr-TR" sz="1400" b="1" dirty="0"/>
              <a:t>Ve ilgili </a:t>
            </a:r>
            <a:r>
              <a:rPr lang="tr-TR" sz="1400" b="1" dirty="0" smtClean="0"/>
              <a:t>yarıyılın </a:t>
            </a:r>
            <a:r>
              <a:rPr lang="tr-TR" sz="1400" b="1" dirty="0"/>
              <a:t>seçimlik</a:t>
            </a:r>
            <a:r>
              <a:rPr lang="tr-TR" sz="1400" b="1" dirty="0">
                <a:solidFill>
                  <a:srgbClr val="FF0000"/>
                </a:solidFill>
              </a:rPr>
              <a:t> </a:t>
            </a:r>
            <a:r>
              <a:rPr lang="tr-TR" sz="1400" b="1" dirty="0" smtClean="0">
                <a:solidFill>
                  <a:srgbClr val="FF0000"/>
                </a:solidFill>
              </a:rPr>
              <a:t>yeni </a:t>
            </a:r>
            <a:r>
              <a:rPr lang="tr-TR" sz="1400" b="1" dirty="0"/>
              <a:t>ders planına eklenir.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tr-TR" sz="1400" b="1" dirty="0"/>
              <a:t>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" y="2233294"/>
            <a:ext cx="11080866" cy="462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62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0E3C91"/>
                </a:solidFill>
              </a:rPr>
              <a:t>Örneklerle Değişikliklerin Sütunlara İşlenmesi</a:t>
            </a:r>
            <a:endParaRPr lang="tr-TR" sz="3600" b="1" dirty="0">
              <a:solidFill>
                <a:srgbClr val="0E3C9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38200" y="1397950"/>
            <a:ext cx="1123410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5- Dersin Seçiml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İken Zorunlu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Olması (</a:t>
            </a:r>
            <a:r>
              <a:rPr lang="tr-TR" b="1" dirty="0"/>
              <a:t> </a:t>
            </a:r>
            <a:r>
              <a:rPr lang="tr-TR" sz="1400" b="1" dirty="0"/>
              <a:t>Dersin </a:t>
            </a:r>
            <a:r>
              <a:rPr lang="tr-TR" sz="1400" b="1" dirty="0" smtClean="0"/>
              <a:t>seçmeli </a:t>
            </a:r>
            <a:r>
              <a:rPr lang="tr-TR" sz="1400" b="1" dirty="0"/>
              <a:t>iken </a:t>
            </a:r>
            <a:r>
              <a:rPr lang="tr-TR" sz="1400" b="1" dirty="0" smtClean="0"/>
              <a:t>zorunlu olması </a:t>
            </a:r>
            <a:r>
              <a:rPr lang="tr-TR" sz="1400" b="1" dirty="0"/>
              <a:t>durumunda </a:t>
            </a:r>
            <a:r>
              <a:rPr lang="tr-TR" sz="1400" b="1" dirty="0" smtClean="0"/>
              <a:t>«seçmeli iken zorunlu» </a:t>
            </a:r>
            <a:r>
              <a:rPr lang="tr-TR" sz="1400" b="1" dirty="0"/>
              <a:t>sütunu işaretlenir, </a:t>
            </a:r>
          </a:p>
          <a:p>
            <a:r>
              <a:rPr lang="tr-TR" sz="1400" b="1" dirty="0"/>
              <a:t>aynı yarıyılın seçimlik ders planına geldi ise seçimlik yeni ders planına eklenir; farklı yarıyılın seçimlik ders planına gitti ise açıklama kısmında belirtilir</a:t>
            </a:r>
          </a:p>
          <a:p>
            <a:r>
              <a:rPr lang="tr-TR" sz="1400" b="1" dirty="0"/>
              <a:t>Ve ilgili yarıyılın seçimlik </a:t>
            </a:r>
            <a:r>
              <a:rPr lang="tr-TR" sz="1400" b="1" dirty="0">
                <a:solidFill>
                  <a:srgbClr val="FF0000"/>
                </a:solidFill>
              </a:rPr>
              <a:t>yeni</a:t>
            </a:r>
            <a:r>
              <a:rPr lang="tr-TR" sz="1400" b="1" dirty="0"/>
              <a:t> ders planına eklenir.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tr-TR" sz="1400" b="1" dirty="0"/>
              <a:t> </a:t>
            </a:r>
          </a:p>
          <a:p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8" y="2297464"/>
            <a:ext cx="11122428" cy="456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9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0E3C91"/>
                </a:solidFill>
              </a:rPr>
              <a:t>Örneklerle Değişikliklerin Sütunlara İşlenmesi</a:t>
            </a:r>
            <a:endParaRPr lang="tr-TR" sz="3600" b="1" dirty="0">
              <a:solidFill>
                <a:srgbClr val="0E3C9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82541" y="1470789"/>
            <a:ext cx="10914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6- Dersin Kaldırılması ( </a:t>
            </a:r>
            <a:r>
              <a:rPr lang="tr-TR" sz="1400" b="1" dirty="0" smtClean="0"/>
              <a:t>Kaldırılan ders </a:t>
            </a:r>
            <a:r>
              <a:rPr lang="tr-TR" sz="1400" b="1" dirty="0"/>
              <a:t>için </a:t>
            </a:r>
            <a:r>
              <a:rPr lang="tr-TR" sz="1400" b="1" dirty="0" smtClean="0"/>
              <a:t>«kaldırıldı» </a:t>
            </a:r>
            <a:r>
              <a:rPr lang="tr-TR" sz="1400" b="1" dirty="0"/>
              <a:t>sütunu işaretlenir</a:t>
            </a:r>
            <a:r>
              <a:rPr lang="tr-TR" sz="1400" b="1" dirty="0" smtClean="0"/>
              <a:t>, yerine ders eklenmedi ise </a:t>
            </a:r>
            <a:r>
              <a:rPr lang="tr-TR" sz="1400" b="1" dirty="0" smtClean="0">
                <a:solidFill>
                  <a:srgbClr val="FF0000"/>
                </a:solidFill>
              </a:rPr>
              <a:t>yeni</a:t>
            </a:r>
            <a:r>
              <a:rPr lang="tr-TR" sz="1400" b="1" dirty="0" smtClean="0"/>
              <a:t> ders planı sütunları boş bırakılır.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) </a:t>
            </a:r>
          </a:p>
          <a:p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3" y="2358886"/>
            <a:ext cx="11651413" cy="335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42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0E3C91"/>
                </a:solidFill>
              </a:rPr>
              <a:t>Örneklerle Değişikliklerin Sütunlara İşlenmesi</a:t>
            </a:r>
            <a:endParaRPr lang="tr-TR" sz="3600" b="1" dirty="0">
              <a:solidFill>
                <a:srgbClr val="0E3C9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38200" y="1397950"/>
            <a:ext cx="95724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7- Kaldırılan Ders Yerine Ders Eklenmesi (</a:t>
            </a:r>
            <a:r>
              <a:rPr lang="tr-TR" sz="1400" b="1" dirty="0" smtClean="0"/>
              <a:t>Kaldırılan ders yerine yeni ders eklendi ise «kaldırılan ders yerine kondu»</a:t>
            </a:r>
          </a:p>
          <a:p>
            <a:r>
              <a:rPr lang="tr-TR" sz="1400" b="1" dirty="0" smtClean="0"/>
              <a:t> </a:t>
            </a:r>
            <a:r>
              <a:rPr lang="tr-TR" sz="1400" b="1" dirty="0"/>
              <a:t>sütunu işaretlenir, </a:t>
            </a:r>
            <a:r>
              <a:rPr lang="tr-TR" sz="1400" b="1" dirty="0" smtClean="0"/>
              <a:t>açıklama kısmında yerine gelen ders belirtilir, </a:t>
            </a:r>
            <a:r>
              <a:rPr lang="tr-TR" sz="1400" b="1" dirty="0" smtClean="0">
                <a:solidFill>
                  <a:srgbClr val="FF0000"/>
                </a:solidFill>
              </a:rPr>
              <a:t>yeni </a:t>
            </a:r>
            <a:r>
              <a:rPr lang="tr-TR" sz="1400" b="1" dirty="0" smtClean="0"/>
              <a:t>ders planı sütunlarında ilgili yarıyıla eklenir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) </a:t>
            </a:r>
          </a:p>
          <a:p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2410890"/>
            <a:ext cx="11698579" cy="308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62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394</Words>
  <Application>Microsoft Office PowerPoint</Application>
  <PresentationFormat>Geniş ekran</PresentationFormat>
  <Paragraphs>35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Teması</vt:lpstr>
      <vt:lpstr>DERS PLAN DEĞİŞİKLİKLERİ TABLOSU HAZIRLAMA KILAVUZU</vt:lpstr>
      <vt:lpstr>PowerPoint Sunusu</vt:lpstr>
      <vt:lpstr>Örneklerle Değişikliklerin Sütunlara İşlenmesi</vt:lpstr>
      <vt:lpstr>Örneklerle Değişikliklerin Sütunlara İşlenmesi</vt:lpstr>
      <vt:lpstr>Örneklerle Değişikliklerin Sütunlara İşlenmesi</vt:lpstr>
      <vt:lpstr>Örneklerle Değişikliklerin Sütunlara İşlenmesi</vt:lpstr>
      <vt:lpstr>Örneklerle Değişikliklerin Sütunlara İşlenmesi</vt:lpstr>
      <vt:lpstr>Örneklerle Değişikliklerin Sütunlara İşlenmesi</vt:lpstr>
      <vt:lpstr>Örneklerle Değişikliklerin Sütunlara İşlenmesi</vt:lpstr>
      <vt:lpstr>Örneklerle Değişikliklerin Sütunlara İşlenmesi</vt:lpstr>
      <vt:lpstr>Örneklerle Değişikliklerin Sütunlara İşlenmesi</vt:lpstr>
    </vt:vector>
  </TitlesOfParts>
  <Company>Sakarya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 PLAN DEĞİŞİKLİKLERİ TABLOSU HAZIRLAMA REHBERİ</dc:title>
  <dc:creator>SUBU</dc:creator>
  <cp:lastModifiedBy>SUBU</cp:lastModifiedBy>
  <cp:revision>18</cp:revision>
  <dcterms:created xsi:type="dcterms:W3CDTF">2021-07-30T13:07:53Z</dcterms:created>
  <dcterms:modified xsi:type="dcterms:W3CDTF">2022-05-26T08:53:18Z</dcterms:modified>
</cp:coreProperties>
</file>